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35" r:id="rId5"/>
    <p:sldId id="336" r:id="rId6"/>
    <p:sldId id="337" r:id="rId7"/>
    <p:sldId id="338" r:id="rId8"/>
    <p:sldId id="339" r:id="rId9"/>
    <p:sldId id="340" r:id="rId10"/>
    <p:sldId id="34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0" autoAdjust="0"/>
    <p:restoredTop sz="95394" autoAdjust="0"/>
  </p:normalViewPr>
  <p:slideViewPr>
    <p:cSldViewPr snapToGrid="0">
      <p:cViewPr varScale="1">
        <p:scale>
          <a:sx n="62" d="100"/>
          <a:sy n="62" d="100"/>
        </p:scale>
        <p:origin x="852" y="66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9/17/2025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9/17/2025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2800"/>
            </a:lvl1pPr>
            <a:lvl2pPr marL="457200" indent="0">
              <a:lnSpc>
                <a:spcPts val="2400"/>
              </a:lnSpc>
              <a:buNone/>
              <a:defRPr sz="2000"/>
            </a:lvl2pPr>
            <a:lvl3pPr marL="914400" indent="0">
              <a:lnSpc>
                <a:spcPts val="2400"/>
              </a:lnSpc>
              <a:buNone/>
              <a:defRPr sz="2000"/>
            </a:lvl3pPr>
            <a:lvl4pPr marL="1371600" indent="0">
              <a:lnSpc>
                <a:spcPts val="2400"/>
              </a:lnSpc>
              <a:buNone/>
              <a:defRPr sz="2000"/>
            </a:lvl4pPr>
            <a:lvl5pPr marL="1828800" indent="0">
              <a:lnSpc>
                <a:spcPts val="2400"/>
              </a:lnSpc>
              <a:buNone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  <a:lvl6pPr marL="1600200">
              <a:defRPr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1616" y="960120"/>
            <a:ext cx="5221224" cy="3056343"/>
          </a:xfrm>
        </p:spPr>
        <p:txBody>
          <a:bodyPr/>
          <a:lstStyle/>
          <a:p>
            <a:r>
              <a:rPr lang="en-US" dirty="0"/>
              <a:t>KHẢO SÁT LỰA CHỌN CHUYÊN NGÀNH CNTT NĂM 2025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hợp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/>
          <a:lstStyle/>
          <a:p>
            <a:r>
              <a:rPr lang="en-US" dirty="0" err="1">
                <a:hlinkClick r:id="rId2" action="ppaction://hlinksldjump"/>
              </a:rPr>
              <a:t>Mục</a:t>
            </a:r>
            <a:r>
              <a:rPr lang="en-US" dirty="0">
                <a:hlinkClick r:id="rId2" action="ppaction://hlinksldjump"/>
              </a:rPr>
              <a:t> </a:t>
            </a:r>
            <a:r>
              <a:rPr lang="en-US" dirty="0" err="1">
                <a:hlinkClick r:id="rId2" action="ppaction://hlinksldjump"/>
              </a:rPr>
              <a:t>tiêu</a:t>
            </a:r>
            <a:endParaRPr lang="en-US" dirty="0"/>
          </a:p>
          <a:p>
            <a:r>
              <a:rPr lang="vi-VN" dirty="0">
                <a:hlinkClick r:id="rId3" action="ppaction://hlinksldjump"/>
              </a:rPr>
              <a:t>Phương pháp khảo sát</a:t>
            </a:r>
            <a:endParaRPr lang="en-US" dirty="0"/>
          </a:p>
          <a:p>
            <a:r>
              <a:rPr lang="en-US" dirty="0" err="1">
                <a:hlinkClick r:id="rId4" action="ppaction://hlinksldjump"/>
              </a:rPr>
              <a:t>Số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liệu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thống</a:t>
            </a:r>
            <a:r>
              <a:rPr lang="en-US" dirty="0">
                <a:hlinkClick r:id="rId4" action="ppaction://hlinksldjump"/>
              </a:rPr>
              <a:t> </a:t>
            </a:r>
            <a:r>
              <a:rPr lang="en-US" dirty="0" err="1">
                <a:hlinkClick r:id="rId4" action="ppaction://hlinksldjump"/>
              </a:rPr>
              <a:t>kê</a:t>
            </a:r>
            <a:endParaRPr lang="en-US" dirty="0"/>
          </a:p>
          <a:p>
            <a:r>
              <a:rPr lang="en-US" dirty="0" err="1">
                <a:hlinkClick r:id="rId5" action="ppaction://hlinksldjump"/>
              </a:rPr>
              <a:t>Kết</a:t>
            </a:r>
            <a:r>
              <a:rPr lang="en-US" dirty="0">
                <a:hlinkClick r:id="rId5" action="ppaction://hlinksldjump"/>
              </a:rPr>
              <a:t> </a:t>
            </a:r>
            <a:r>
              <a:rPr lang="en-US" dirty="0" err="1">
                <a:hlinkClick r:id="rId5" action="ppaction://hlinksldjump"/>
              </a:rPr>
              <a:t>quả</a:t>
            </a:r>
            <a:r>
              <a:rPr lang="en-US" dirty="0">
                <a:hlinkClick r:id="rId5" action="ppaction://hlinksldjump"/>
              </a:rPr>
              <a:t> </a:t>
            </a:r>
            <a:r>
              <a:rPr lang="en-US" dirty="0" err="1">
                <a:hlinkClick r:id="rId5" action="ppaction://hlinksldjump"/>
              </a:rPr>
              <a:t>phân</a:t>
            </a:r>
            <a:r>
              <a:rPr lang="en-US" dirty="0">
                <a:hlinkClick r:id="rId5" action="ppaction://hlinksldjump"/>
              </a:rPr>
              <a:t> </a:t>
            </a:r>
            <a:r>
              <a:rPr lang="en-US" dirty="0" err="1">
                <a:hlinkClick r:id="rId5" action="ppaction://hlinksldjump"/>
              </a:rPr>
              <a:t>tích</a:t>
            </a:r>
            <a:endParaRPr lang="en-US" dirty="0"/>
          </a:p>
          <a:p>
            <a:r>
              <a:rPr lang="vi-VN">
                <a:hlinkClick r:id="rId6" action="ppaction://hlinksldjump"/>
              </a:rPr>
              <a:t>Kiến nghị định hướng nghề nghiệp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74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A0C7-4B10-03D7-2211-750D1F9E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144"/>
            <a:ext cx="5864352" cy="943227"/>
          </a:xfrm>
        </p:spPr>
        <p:txBody>
          <a:bodyPr/>
          <a:lstStyle/>
          <a:p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endParaRPr lang="en-US" dirty="0"/>
          </a:p>
        </p:txBody>
      </p:sp>
      <p:pic>
        <p:nvPicPr>
          <p:cNvPr id="10" name="Picture Placeholder 9" descr="A person smiling at a computer">
            <a:extLst>
              <a:ext uri="{FF2B5EF4-FFF2-40B4-BE49-F238E27FC236}">
                <a16:creationId xmlns:a16="http://schemas.microsoft.com/office/drawing/2014/main" id="{0E7DFFA9-9901-3CE7-AAC2-C1754C65BD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8" r="18"/>
          <a:stretch/>
        </p:blipFill>
        <p:spPr>
          <a:xfrm>
            <a:off x="7625969" y="-9144"/>
            <a:ext cx="4581525" cy="6602413"/>
          </a:xfrm>
        </p:spPr>
      </p:pic>
    </p:spTree>
    <p:extLst>
      <p:ext uri="{BB962C8B-B14F-4D97-AF65-F5344CB8AC3E}">
        <p14:creationId xmlns:p14="http://schemas.microsoft.com/office/powerpoint/2010/main" val="378690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DDD8-3394-6FB2-960C-451DEBD7F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6784"/>
            <a:ext cx="5864352" cy="1295555"/>
          </a:xfrm>
        </p:spPr>
        <p:txBody>
          <a:bodyPr/>
          <a:lstStyle/>
          <a:p>
            <a:r>
              <a:rPr lang="en-US" dirty="0"/>
              <a:t>Phương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sát</a:t>
            </a:r>
            <a:endParaRPr lang="en-US" dirty="0"/>
          </a:p>
        </p:txBody>
      </p:sp>
      <p:pic>
        <p:nvPicPr>
          <p:cNvPr id="12" name="Picture Placeholder 11" descr="A person in a yellow shirt">
            <a:extLst>
              <a:ext uri="{FF2B5EF4-FFF2-40B4-BE49-F238E27FC236}">
                <a16:creationId xmlns:a16="http://schemas.microsoft.com/office/drawing/2014/main" id="{BC85F8C0-B84C-01D2-4208-5596D725B2B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3" r="33"/>
          <a:stretch/>
        </p:blipFill>
        <p:spPr>
          <a:xfrm>
            <a:off x="-15240" y="-15240"/>
            <a:ext cx="4581525" cy="66024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D6AA66-EC20-FCAE-04B0-6BEB18463C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4084320"/>
            <a:ext cx="5864225" cy="236283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816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kê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AA74-1B85-8980-9816-4DAB721C1B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2072640"/>
            <a:ext cx="8324089" cy="349300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D7C9F2-EB2A-D57B-0D06-69B87C19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F9F0-B02C-F479-3755-F41439C1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441960"/>
            <a:ext cx="5641897" cy="921891"/>
          </a:xfrm>
        </p:spPr>
        <p:txBody>
          <a:bodyPr/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3C8A46-D49C-FB70-9062-B672F2F7FB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09694" y="4068392"/>
            <a:ext cx="5580586" cy="219759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390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F4228-0DC4-4119-B9C7-6C936C41E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10405174" cy="1326514"/>
          </a:xfrm>
        </p:spPr>
        <p:txBody>
          <a:bodyPr/>
          <a:lstStyle/>
          <a:p>
            <a:r>
              <a:rPr lang="vi-VN" dirty="0"/>
              <a:t>Kiến nghị định hướng nghề nghiệp</a:t>
            </a:r>
            <a:endParaRPr lang="en-Z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58EE59-4D4C-0681-0DD3-18233C3F94A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3763" y="2073275"/>
            <a:ext cx="4887594" cy="36877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5B1204-B9F7-0D66-EBAA-9265C1E355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10644" y="2073275"/>
            <a:ext cx="4887594" cy="36877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4ECC30-C8C7-7D87-4D74-AECB8250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471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Custom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{0BB88AA2-589E-4E47-A11A-F967C96FB489}TFb05bf529-a1dc-42d5-b9d6-8a1e9569dd9caf6e7d0f_win32-c3c9796a48f5</Template>
  <TotalTime>7</TotalTime>
  <Words>54</Words>
  <Application>Microsoft Office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 Light</vt:lpstr>
      <vt:lpstr>Calibri</vt:lpstr>
      <vt:lpstr>Posterama</vt:lpstr>
      <vt:lpstr>Custom</vt:lpstr>
      <vt:lpstr>KHẢO SÁT LỰA CHỌN CHUYÊN NGÀNH CNTT NĂM 2025</vt:lpstr>
      <vt:lpstr>Tổng hợp</vt:lpstr>
      <vt:lpstr>Mục tiêu</vt:lpstr>
      <vt:lpstr>Phương pháp khảo sát</vt:lpstr>
      <vt:lpstr>Số liệu thống kê</vt:lpstr>
      <vt:lpstr>Kết quả phân tích</vt:lpstr>
      <vt:lpstr>Kiến nghị định hướng nghề nghiệp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n24dtcn046@student.ptithcm.edu.vn</dc:creator>
  <cp:lastModifiedBy>n24dtcn046@student.ptithcm.edu.vn</cp:lastModifiedBy>
  <cp:revision>1</cp:revision>
  <dcterms:created xsi:type="dcterms:W3CDTF">2025-09-17T04:56:03Z</dcterms:created>
  <dcterms:modified xsi:type="dcterms:W3CDTF">2025-09-17T05:03:39Z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